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0693400" cy="7569200"/>
  <p:notesSz cx="6858000" cy="9144000"/>
  <p:embeddedFontLst>
    <p:embeddedFont>
      <p:font typeface="Pretendard Bold" panose="020B0600000101010101" charset="-127"/>
      <p:bold r:id="rId9"/>
    </p:embeddedFont>
    <p:embeddedFont>
      <p:font typeface="Pretendard Regular" panose="020B0600000101010101" charset="-127"/>
      <p:regular r:id="rId10"/>
    </p:embeddedFont>
    <p:embeddedFont>
      <p:font typeface="Pretendard Black" panose="02000A03000000020004" pitchFamily="50" charset="-127"/>
      <p:bold r:id="rId11"/>
    </p:embeddedFont>
    <p:embeddedFont>
      <p:font typeface="Pretendard ExtraBold" panose="02000903000000020004" pitchFamily="50" charset="-127"/>
      <p:bold r:id="rId12"/>
    </p:embeddedFont>
    <p:embeddedFont>
      <p:font typeface="Pretendard Medium" panose="02000603000000020004" pitchFamily="50" charset="-127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32" d="100"/>
          <a:sy n="132" d="100"/>
        </p:scale>
        <p:origin x="199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1C53F-4792-5BE0-F917-F5D741F8A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BC4A25A-6F55-1D2D-FB21-F37602366959}"/>
              </a:ext>
            </a:extLst>
          </p:cNvPr>
          <p:cNvSpPr txBox="1"/>
          <p:nvPr/>
        </p:nvSpPr>
        <p:spPr>
          <a:xfrm>
            <a:off x="2451100" y="3175000"/>
            <a:ext cx="5791200" cy="6858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000" b="0" i="0" u="none" strike="noStrike" dirty="0">
                <a:solidFill>
                  <a:srgbClr val="000000"/>
                </a:solidFill>
                <a:ea typeface="Pretendard Bold"/>
              </a:rPr>
              <a:t>프로필 양식은 참고용으로 제작 되었으며</a:t>
            </a:r>
            <a:r>
              <a:rPr lang="en-US" altLang="ko-KR" sz="2000" b="0" i="0" u="none" strike="noStrike" dirty="0">
                <a:solidFill>
                  <a:srgbClr val="000000"/>
                </a:solidFill>
                <a:ea typeface="Pretendard Bold"/>
              </a:rPr>
              <a:t>, </a:t>
            </a:r>
          </a:p>
          <a:p>
            <a:pPr lvl="0" algn="ctr">
              <a:lnSpc>
                <a:spcPct val="116199"/>
              </a:lnSpc>
            </a:pPr>
            <a:r>
              <a:rPr lang="ko-KR" altLang="en-US" sz="2000" b="0" i="0" u="none" strike="noStrike" dirty="0">
                <a:solidFill>
                  <a:srgbClr val="000000"/>
                </a:solidFill>
                <a:ea typeface="Pretendard Bold"/>
              </a:rPr>
              <a:t>사용시 테두리는 </a:t>
            </a:r>
            <a:r>
              <a:rPr lang="ko-KR" altLang="en-US" sz="2000" b="0" i="0" u="none" strike="noStrike" dirty="0" err="1">
                <a:solidFill>
                  <a:srgbClr val="000000"/>
                </a:solidFill>
                <a:ea typeface="Pretendard Bold"/>
              </a:rPr>
              <a:t>삭제후</a:t>
            </a:r>
            <a:r>
              <a:rPr lang="ko-KR" altLang="en-US" sz="2000" b="0" i="0" u="none" strike="noStrike" dirty="0">
                <a:solidFill>
                  <a:srgbClr val="000000"/>
                </a:solidFill>
                <a:ea typeface="Pretendard Bold"/>
              </a:rPr>
              <a:t> 사용하시길 바랍니다</a:t>
            </a:r>
            <a:r>
              <a:rPr lang="en-US" altLang="ko-KR" sz="2000" b="0" i="0" u="none" strike="noStrike" dirty="0">
                <a:solidFill>
                  <a:srgbClr val="000000"/>
                </a:solidFill>
                <a:ea typeface="Pretendard Bold"/>
              </a:rPr>
              <a:t>.</a:t>
            </a:r>
            <a:endParaRPr lang="ko-KR" sz="2000" b="0" i="0" u="none" strike="noStrike" dirty="0">
              <a:solidFill>
                <a:srgbClr val="000000"/>
              </a:solidFill>
              <a:ea typeface="Pretendard Bold"/>
            </a:endParaRPr>
          </a:p>
        </p:txBody>
      </p:sp>
    </p:spTree>
    <p:extLst>
      <p:ext uri="{BB962C8B-B14F-4D97-AF65-F5344CB8AC3E}">
        <p14:creationId xmlns:p14="http://schemas.microsoft.com/office/powerpoint/2010/main" val="3233003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3200"/>
            <a:ext cx="4826000" cy="71628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4533900" cy="12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0500" y="596900"/>
            <a:ext cx="1524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>
                <a:solidFill>
                  <a:srgbClr val="000000"/>
                </a:solidFill>
                <a:ea typeface="Pretendard Bold"/>
              </a:rPr>
              <a:t>홍길동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921500" y="787400"/>
            <a:ext cx="26924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Pretendard ExtraBold"/>
              </a:rPr>
              <a:t>Hong Gil dong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245100" y="1701800"/>
            <a:ext cx="6477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생년월일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45100" y="2006600"/>
            <a:ext cx="8128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몸무게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45100" y="2298700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학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력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45100" y="2590800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특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34100" y="1701800"/>
            <a:ext cx="7239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1900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년생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4100" y="2006600"/>
            <a:ext cx="11303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163cm / 47kg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34100" y="2311400"/>
            <a:ext cx="1752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명지전문대</a:t>
            </a: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연극영상학과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134100" y="2590800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영어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일본어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춤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육상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수영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2514600"/>
            <a:ext cx="304800" cy="2921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689100"/>
            <a:ext cx="228600" cy="2667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724900" y="1701800"/>
            <a:ext cx="13208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010 0000 0000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00" y="2108200"/>
            <a:ext cx="330200" cy="3302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763000" y="2159000"/>
            <a:ext cx="17780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abcd123@naver.com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63000" y="2590800"/>
            <a:ext cx="13716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@people_art_25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346700" y="3441700"/>
            <a:ext cx="762000" cy="444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500" b="0" i="0" u="none" strike="noStrike">
                <a:solidFill>
                  <a:srgbClr val="000000"/>
                </a:solidFill>
                <a:ea typeface="Pretendard ExtraBold"/>
              </a:rPr>
              <a:t>경</a:t>
            </a:r>
            <a:r>
              <a:rPr lang="en-US" sz="2500" b="0" i="0" u="none" strike="noStrike">
                <a:solidFill>
                  <a:srgbClr val="000000"/>
                </a:solidFill>
                <a:latin typeface="Pretendard ExtraBold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ExtraBold"/>
              </a:rPr>
              <a:t>력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48300" y="3987800"/>
            <a:ext cx="622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드라마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448300" y="4279900"/>
            <a:ext cx="1562100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448300" y="5473700"/>
            <a:ext cx="495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영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화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48300" y="5765800"/>
            <a:ext cx="1409700" cy="1155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b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</a:b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988300" y="3987800"/>
            <a:ext cx="965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광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고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/ MV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988300" y="4292600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988300" y="5473700"/>
            <a:ext cx="11430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연극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뮤지컬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988300" y="5778500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30300" y="3594100"/>
            <a:ext cx="30353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메인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사진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(</a:t>
            </a:r>
            <a:r>
              <a:rPr lang="ko-KR" sz="2300" b="0" i="0" u="none" strike="noStrike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사이즈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)</a:t>
            </a:r>
          </a:p>
          <a:p>
            <a:pPr lvl="0" algn="l">
              <a:lnSpc>
                <a:spcPct val="116199"/>
              </a:lnSpc>
            </a:pPr>
            <a:endParaRPr lang="en-US" sz="2300" dirty="0">
              <a:solidFill>
                <a:srgbClr val="000000"/>
              </a:solidFill>
              <a:latin typeface="Pretendard Regular"/>
            </a:endParaRPr>
          </a:p>
          <a:p>
            <a:pPr lvl="0" algn="l">
              <a:lnSpc>
                <a:spcPct val="116199"/>
              </a:lnSpc>
            </a:pPr>
            <a:r>
              <a:rPr lang="ko-KR" altLang="en-US" sz="1100" b="0" i="0" u="none" strike="noStrike" dirty="0">
                <a:solidFill>
                  <a:srgbClr val="000000"/>
                </a:solidFill>
                <a:latin typeface="Pretendard Regular"/>
              </a:rPr>
              <a:t>테두리는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위치 안내 위한 것이며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.</a:t>
            </a:r>
            <a:endParaRPr lang="en-US" sz="1100" b="0" i="0" u="none" strike="noStrike" dirty="0">
              <a:solidFill>
                <a:srgbClr val="000000"/>
              </a:solidFill>
              <a:latin typeface="Pretendard Regular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574D2389-271B-6731-D953-C74962D9325E}"/>
              </a:ext>
            </a:extLst>
          </p:cNvPr>
          <p:cNvSpPr txBox="1"/>
          <p:nvPr/>
        </p:nvSpPr>
        <p:spPr>
          <a:xfrm>
            <a:off x="6094186" y="2794000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(</a:t>
            </a:r>
            <a:r>
              <a:rPr lang="ko-KR" altLang="en-US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남들보다 잘하는 것만 기재 권장</a:t>
            </a: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)</a:t>
            </a:r>
            <a:endParaRPr lang="ko-KR" sz="1300" b="0" i="0" u="none" strike="noStrike" dirty="0">
              <a:solidFill>
                <a:schemeClr val="bg1">
                  <a:lumMod val="50000"/>
                </a:schemeClr>
              </a:solidFill>
              <a:ea typeface="Pretendard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292100"/>
            <a:ext cx="2717800" cy="34163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784600"/>
            <a:ext cx="2717800" cy="3530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0" y="3784600"/>
            <a:ext cx="2717800" cy="3530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100" y="292100"/>
            <a:ext cx="2717800" cy="34163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900" y="292100"/>
            <a:ext cx="4673600" cy="70231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41400" y="3505200"/>
            <a:ext cx="30226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300" b="0" i="0" u="none" strike="noStrike" dirty="0" err="1">
                <a:solidFill>
                  <a:srgbClr val="000000"/>
                </a:solidFill>
                <a:ea typeface="Pretendard Regular"/>
              </a:rPr>
              <a:t>풀샷</a:t>
            </a:r>
            <a:r>
              <a:rPr lang="en-US" altLang="ko-KR" sz="2300" dirty="0">
                <a:solidFill>
                  <a:srgbClr val="000000"/>
                </a:solidFill>
                <a:latin typeface="Pretendard Regular"/>
                <a:ea typeface="Pretendard Regular"/>
              </a:rPr>
              <a:t>or </a:t>
            </a:r>
            <a:r>
              <a:rPr lang="ko-KR" altLang="en-US" sz="2300" dirty="0" err="1">
                <a:solidFill>
                  <a:srgbClr val="000000"/>
                </a:solidFill>
                <a:latin typeface="Pretendard Regular"/>
                <a:ea typeface="Pretendard Regular"/>
              </a:rPr>
              <a:t>바스트</a:t>
            </a:r>
            <a:r>
              <a:rPr lang="ko-KR" sz="2300" b="0" i="0" u="none" strike="noStrike" dirty="0" err="1">
                <a:solidFill>
                  <a:srgbClr val="000000"/>
                </a:solidFill>
                <a:ea typeface="Pretendard Regular"/>
              </a:rPr>
              <a:t>이미지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altLang="en-US" sz="2300" b="0" i="0" u="none" strike="noStrike" dirty="0">
                <a:solidFill>
                  <a:srgbClr val="000000"/>
                </a:solidFill>
                <a:ea typeface="Pretendard Regular"/>
              </a:rPr>
              <a:t>권장</a:t>
            </a:r>
            <a:endParaRPr lang="en-US" altLang="ko-KR" sz="23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 lvl="0" algn="l">
              <a:lnSpc>
                <a:spcPct val="116199"/>
              </a:lnSpc>
            </a:pP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 algn="l">
              <a:lnSpc>
                <a:spcPct val="116199"/>
              </a:lnSpc>
            </a:pPr>
            <a:endParaRPr lang="en-US" altLang="ko-KR" sz="23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>
              <a:lnSpc>
                <a:spcPct val="116199"/>
              </a:lnSpc>
            </a:pP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테두리는 위치 안내 위한 것이며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ko-KR" sz="2300" b="0" i="0" u="none" strike="noStrike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257800" y="2006600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altLang="en-US" sz="2300" b="0" i="0" u="none" strike="noStrike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b="0" i="0" u="none" strike="noStrike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 lvl="0" algn="l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sz="2300" b="0" i="0" u="none" strike="noStrike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039100" y="2006600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8039100" y="5359400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257800" y="5359400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49CA0-17B7-EAA7-C672-7A3C8969B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BCF5062-77FB-F1AC-A9E1-709AE45FF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3200"/>
            <a:ext cx="4826000" cy="71628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1D3C6E1-3C8B-5A08-44D2-0EECC7B4E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00400"/>
            <a:ext cx="4533900" cy="127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68662467-1AF8-90B7-E785-0C08C9975787}"/>
              </a:ext>
            </a:extLst>
          </p:cNvPr>
          <p:cNvSpPr txBox="1"/>
          <p:nvPr/>
        </p:nvSpPr>
        <p:spPr>
          <a:xfrm>
            <a:off x="5270500" y="596900"/>
            <a:ext cx="1524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>
                <a:solidFill>
                  <a:srgbClr val="000000"/>
                </a:solidFill>
                <a:ea typeface="Pretendard Bold"/>
              </a:rPr>
              <a:t>홍길동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13C3C5EC-73AA-8D77-D4B6-3A6E0F25EF97}"/>
              </a:ext>
            </a:extLst>
          </p:cNvPr>
          <p:cNvSpPr txBox="1"/>
          <p:nvPr/>
        </p:nvSpPr>
        <p:spPr>
          <a:xfrm>
            <a:off x="6921500" y="787400"/>
            <a:ext cx="26924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Pretendard ExtraBold"/>
              </a:rPr>
              <a:t>Hong Gil dong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A63DD1D-C6CE-6B64-FB76-3B6FE011C094}"/>
              </a:ext>
            </a:extLst>
          </p:cNvPr>
          <p:cNvSpPr txBox="1"/>
          <p:nvPr/>
        </p:nvSpPr>
        <p:spPr>
          <a:xfrm>
            <a:off x="5245100" y="1701800"/>
            <a:ext cx="6477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생년월일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3EC2304-511C-1A94-97DB-733E17FA649A}"/>
              </a:ext>
            </a:extLst>
          </p:cNvPr>
          <p:cNvSpPr txBox="1"/>
          <p:nvPr/>
        </p:nvSpPr>
        <p:spPr>
          <a:xfrm>
            <a:off x="5245100" y="2006600"/>
            <a:ext cx="8128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몸무게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CADC0AB-A2FD-AB5A-939D-1DF0B393919A}"/>
              </a:ext>
            </a:extLst>
          </p:cNvPr>
          <p:cNvSpPr txBox="1"/>
          <p:nvPr/>
        </p:nvSpPr>
        <p:spPr>
          <a:xfrm>
            <a:off x="5245100" y="2298700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학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력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B6B1616B-81EB-21DA-B227-09D012A1F2C8}"/>
              </a:ext>
            </a:extLst>
          </p:cNvPr>
          <p:cNvSpPr txBox="1"/>
          <p:nvPr/>
        </p:nvSpPr>
        <p:spPr>
          <a:xfrm>
            <a:off x="5245100" y="2590800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특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기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901F1FD1-9509-82EE-F758-8D57118153F9}"/>
              </a:ext>
            </a:extLst>
          </p:cNvPr>
          <p:cNvSpPr txBox="1"/>
          <p:nvPr/>
        </p:nvSpPr>
        <p:spPr>
          <a:xfrm>
            <a:off x="6134100" y="1701800"/>
            <a:ext cx="7239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1900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년생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4CE001EC-2B63-1A6E-3C96-348E9935F3ED}"/>
              </a:ext>
            </a:extLst>
          </p:cNvPr>
          <p:cNvSpPr txBox="1"/>
          <p:nvPr/>
        </p:nvSpPr>
        <p:spPr>
          <a:xfrm>
            <a:off x="6134100" y="2006600"/>
            <a:ext cx="11303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163cm / 47kg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AF0F96C6-00D4-F96F-7006-F7FF4C007CC7}"/>
              </a:ext>
            </a:extLst>
          </p:cNvPr>
          <p:cNvSpPr txBox="1"/>
          <p:nvPr/>
        </p:nvSpPr>
        <p:spPr>
          <a:xfrm>
            <a:off x="6134100" y="2311400"/>
            <a:ext cx="1752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명지전문대</a:t>
            </a: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연극영상학과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C9819E2E-1150-AD66-36A6-6006DF01B440}"/>
              </a:ext>
            </a:extLst>
          </p:cNvPr>
          <p:cNvSpPr txBox="1"/>
          <p:nvPr/>
        </p:nvSpPr>
        <p:spPr>
          <a:xfrm>
            <a:off x="6134100" y="2590800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영어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일본어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춤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육상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수영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3903DDD8-ED9E-1379-B9A9-49D90372A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6600" y="2514600"/>
            <a:ext cx="304800" cy="2921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F9017CE0-8E42-3733-B132-FEF13FB280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9300" y="1689100"/>
            <a:ext cx="228600" cy="2667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9C7A7B06-76C5-5CFA-EB78-02485FF03E9B}"/>
              </a:ext>
            </a:extLst>
          </p:cNvPr>
          <p:cNvSpPr txBox="1"/>
          <p:nvPr/>
        </p:nvSpPr>
        <p:spPr>
          <a:xfrm>
            <a:off x="8724900" y="1701800"/>
            <a:ext cx="13208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010 0000 0000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B36D2103-303E-13E5-7694-8D6B5D2A0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31200" y="2108200"/>
            <a:ext cx="330200" cy="3302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5C6FFDA-ABFA-3442-43C7-99D8B75F7438}"/>
              </a:ext>
            </a:extLst>
          </p:cNvPr>
          <p:cNvSpPr txBox="1"/>
          <p:nvPr/>
        </p:nvSpPr>
        <p:spPr>
          <a:xfrm>
            <a:off x="8763000" y="2159000"/>
            <a:ext cx="17780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abcd123@naver.com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4330E1F7-5B49-82C1-9FCB-4F043D0ED08E}"/>
              </a:ext>
            </a:extLst>
          </p:cNvPr>
          <p:cNvSpPr txBox="1"/>
          <p:nvPr/>
        </p:nvSpPr>
        <p:spPr>
          <a:xfrm>
            <a:off x="8763000" y="2590800"/>
            <a:ext cx="13716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@people_art_25</a:t>
            </a:r>
          </a:p>
        </p:txBody>
      </p:sp>
      <p:sp>
        <p:nvSpPr>
          <p:cNvPr id="20" name="TextBox 20">
            <a:extLst>
              <a:ext uri="{FF2B5EF4-FFF2-40B4-BE49-F238E27FC236}">
                <a16:creationId xmlns:a16="http://schemas.microsoft.com/office/drawing/2014/main" id="{7D6442FA-83DD-A246-6BC4-0BCB546D09D7}"/>
              </a:ext>
            </a:extLst>
          </p:cNvPr>
          <p:cNvSpPr txBox="1"/>
          <p:nvPr/>
        </p:nvSpPr>
        <p:spPr>
          <a:xfrm>
            <a:off x="5346700" y="3441700"/>
            <a:ext cx="762000" cy="444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500" b="0" i="0" u="none" strike="noStrike">
                <a:solidFill>
                  <a:srgbClr val="000000"/>
                </a:solidFill>
                <a:ea typeface="Pretendard ExtraBold"/>
              </a:rPr>
              <a:t>경</a:t>
            </a:r>
            <a:r>
              <a:rPr lang="en-US" sz="2500" b="0" i="0" u="none" strike="noStrike">
                <a:solidFill>
                  <a:srgbClr val="000000"/>
                </a:solidFill>
                <a:latin typeface="Pretendard ExtraBold"/>
              </a:rPr>
              <a:t> </a:t>
            </a:r>
            <a:r>
              <a:rPr lang="ko-KR" sz="2500" b="0" i="0" u="none" strike="noStrike">
                <a:solidFill>
                  <a:srgbClr val="000000"/>
                </a:solidFill>
                <a:ea typeface="Pretendard ExtraBold"/>
              </a:rPr>
              <a:t>력</a:t>
            </a: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4E64530C-9658-479B-61C8-EBBA5A643B6E}"/>
              </a:ext>
            </a:extLst>
          </p:cNvPr>
          <p:cNvSpPr txBox="1"/>
          <p:nvPr/>
        </p:nvSpPr>
        <p:spPr>
          <a:xfrm>
            <a:off x="5448300" y="3987800"/>
            <a:ext cx="622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드라마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6FC6D955-537C-2868-C665-E3D52AD93C9A}"/>
              </a:ext>
            </a:extLst>
          </p:cNvPr>
          <p:cNvSpPr txBox="1"/>
          <p:nvPr/>
        </p:nvSpPr>
        <p:spPr>
          <a:xfrm>
            <a:off x="5448300" y="4279900"/>
            <a:ext cx="1562100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AAC5DF57-D2A9-CB1F-96C1-A467173F7D61}"/>
              </a:ext>
            </a:extLst>
          </p:cNvPr>
          <p:cNvSpPr txBox="1"/>
          <p:nvPr/>
        </p:nvSpPr>
        <p:spPr>
          <a:xfrm>
            <a:off x="5448300" y="5473700"/>
            <a:ext cx="495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영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화</a:t>
            </a: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0412D614-B44E-7782-C123-1A85218F579F}"/>
              </a:ext>
            </a:extLst>
          </p:cNvPr>
          <p:cNvSpPr txBox="1"/>
          <p:nvPr/>
        </p:nvSpPr>
        <p:spPr>
          <a:xfrm>
            <a:off x="5448300" y="5765800"/>
            <a:ext cx="1409700" cy="1155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b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</a:b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42C17F86-6CB5-86C9-20AE-5B75A407B61F}"/>
              </a:ext>
            </a:extLst>
          </p:cNvPr>
          <p:cNvSpPr txBox="1"/>
          <p:nvPr/>
        </p:nvSpPr>
        <p:spPr>
          <a:xfrm>
            <a:off x="7988300" y="3987800"/>
            <a:ext cx="965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광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고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/ MV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F84F7130-03EB-4B01-50E3-B736D8CFE624}"/>
              </a:ext>
            </a:extLst>
          </p:cNvPr>
          <p:cNvSpPr txBox="1"/>
          <p:nvPr/>
        </p:nvSpPr>
        <p:spPr>
          <a:xfrm>
            <a:off x="7988300" y="4292600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510A8867-EE96-AE13-1EAB-3B8E8D5CDB6C}"/>
              </a:ext>
            </a:extLst>
          </p:cNvPr>
          <p:cNvSpPr txBox="1"/>
          <p:nvPr/>
        </p:nvSpPr>
        <p:spPr>
          <a:xfrm>
            <a:off x="7988300" y="5473700"/>
            <a:ext cx="11430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연극</a:t>
            </a:r>
            <a:r>
              <a:rPr lang="en-US" sz="1600" b="0" i="0" u="none" strike="noStrike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600" b="0" i="0" u="none" strike="noStrike">
                <a:solidFill>
                  <a:srgbClr val="000000"/>
                </a:solidFill>
                <a:ea typeface="Pretendard Black"/>
              </a:rPr>
              <a:t>뮤지컬</a:t>
            </a:r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A313AF5E-291F-AF60-5DD1-14AD622BFD50}"/>
              </a:ext>
            </a:extLst>
          </p:cNvPr>
          <p:cNvSpPr txBox="1"/>
          <p:nvPr/>
        </p:nvSpPr>
        <p:spPr>
          <a:xfrm>
            <a:off x="7988300" y="5778500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E5CD6A4-14A0-F8E1-C87F-FBA2BE4B1E39}"/>
              </a:ext>
            </a:extLst>
          </p:cNvPr>
          <p:cNvSpPr txBox="1"/>
          <p:nvPr/>
        </p:nvSpPr>
        <p:spPr>
          <a:xfrm>
            <a:off x="1130300" y="3594100"/>
            <a:ext cx="30353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메인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사진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(</a:t>
            </a:r>
            <a:r>
              <a:rPr lang="ko-KR" sz="2300" b="0" i="0" u="none" strike="noStrike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사이즈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)</a:t>
            </a:r>
          </a:p>
          <a:p>
            <a:pPr lvl="0" algn="l">
              <a:lnSpc>
                <a:spcPct val="116199"/>
              </a:lnSpc>
            </a:pPr>
            <a:endParaRPr lang="en-US" sz="2300" dirty="0">
              <a:solidFill>
                <a:srgbClr val="000000"/>
              </a:solidFill>
              <a:latin typeface="Pretendard Regular"/>
            </a:endParaRPr>
          </a:p>
          <a:p>
            <a:pPr lvl="0" algn="l">
              <a:lnSpc>
                <a:spcPct val="116199"/>
              </a:lnSpc>
            </a:pPr>
            <a:r>
              <a:rPr lang="ko-KR" altLang="en-US" sz="1100" b="0" i="0" u="none" strike="noStrike" dirty="0">
                <a:solidFill>
                  <a:srgbClr val="000000"/>
                </a:solidFill>
                <a:latin typeface="Pretendard Regular"/>
              </a:rPr>
              <a:t>테두리는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위치 안내 위한 것이며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.</a:t>
            </a:r>
            <a:endParaRPr lang="en-US" sz="1100" b="0" i="0" u="none" strike="noStrike" dirty="0">
              <a:solidFill>
                <a:srgbClr val="000000"/>
              </a:solidFill>
              <a:latin typeface="Pretendard Regular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FDA8FEB-3A24-4833-4A2D-9527F3B2A709}"/>
              </a:ext>
            </a:extLst>
          </p:cNvPr>
          <p:cNvSpPr txBox="1"/>
          <p:nvPr/>
        </p:nvSpPr>
        <p:spPr>
          <a:xfrm>
            <a:off x="6094186" y="2794000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(</a:t>
            </a:r>
            <a:r>
              <a:rPr lang="ko-KR" altLang="en-US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남들보다 잘하는 것만 기재 권장</a:t>
            </a: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)</a:t>
            </a:r>
            <a:endParaRPr lang="ko-KR" sz="1300" b="0" i="0" u="none" strike="noStrike" dirty="0">
              <a:solidFill>
                <a:schemeClr val="bg1">
                  <a:lumMod val="50000"/>
                </a:schemeClr>
              </a:solidFill>
              <a:ea typeface="Pretendar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86484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96DE-890D-2A0A-D00F-413BBB772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3DE54B38-71B0-E3F6-92B5-AEE79BF17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328288"/>
            <a:ext cx="3167743" cy="476022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3349AA08-1D0C-669E-5764-54BAC707ED89}"/>
              </a:ext>
            </a:extLst>
          </p:cNvPr>
          <p:cNvSpPr txBox="1"/>
          <p:nvPr/>
        </p:nvSpPr>
        <p:spPr>
          <a:xfrm>
            <a:off x="553359" y="4470400"/>
            <a:ext cx="30226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endParaRPr lang="en-US" altLang="ko-KR" sz="23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 algn="ctr">
              <a:lnSpc>
                <a:spcPct val="116199"/>
              </a:lnSpc>
            </a:pP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테두리는 위치 안내 위한 것이며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ko-KR" sz="2300" b="0" i="0" u="none" strike="noStrike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F96D29E1-CD8C-2754-44F9-7F4AF5B0D042}"/>
              </a:ext>
            </a:extLst>
          </p:cNvPr>
          <p:cNvSpPr txBox="1"/>
          <p:nvPr/>
        </p:nvSpPr>
        <p:spPr>
          <a:xfrm>
            <a:off x="929821" y="2852289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01EAB6ED-A743-7AC0-9E52-6E484AE07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099" y="1328288"/>
            <a:ext cx="3167743" cy="4760223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323564CF-2957-D5F7-3337-3B2A51C3F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8" y="1328288"/>
            <a:ext cx="3167743" cy="4760223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14C2DE9C-1104-6864-695C-D55B5675FD22}"/>
              </a:ext>
            </a:extLst>
          </p:cNvPr>
          <p:cNvSpPr txBox="1"/>
          <p:nvPr/>
        </p:nvSpPr>
        <p:spPr>
          <a:xfrm>
            <a:off x="4222750" y="2852289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980A3564-48A7-3BA8-30CB-0DAD54930766}"/>
              </a:ext>
            </a:extLst>
          </p:cNvPr>
          <p:cNvSpPr txBox="1"/>
          <p:nvPr/>
        </p:nvSpPr>
        <p:spPr>
          <a:xfrm>
            <a:off x="7432219" y="2852289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2662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FC09D-4C19-18B1-5B6B-306FBBDCB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12908CDD-0412-F92E-4562-FD969F72D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03200"/>
            <a:ext cx="4826000" cy="716280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id="{EFBFE525-0540-6925-11B9-6B85BBBDC73D}"/>
              </a:ext>
            </a:extLst>
          </p:cNvPr>
          <p:cNvSpPr txBox="1"/>
          <p:nvPr/>
        </p:nvSpPr>
        <p:spPr>
          <a:xfrm>
            <a:off x="5270500" y="596900"/>
            <a:ext cx="1524000" cy="7620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4300" b="0" i="0" u="none" strike="noStrike">
                <a:solidFill>
                  <a:srgbClr val="000000"/>
                </a:solidFill>
                <a:ea typeface="Pretendard Bold"/>
              </a:rPr>
              <a:t>홍길동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6C1C6CE-B55D-8D58-A349-BDEB517DC759}"/>
              </a:ext>
            </a:extLst>
          </p:cNvPr>
          <p:cNvSpPr txBox="1"/>
          <p:nvPr/>
        </p:nvSpPr>
        <p:spPr>
          <a:xfrm>
            <a:off x="6921500" y="787400"/>
            <a:ext cx="2692400" cy="533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3000" b="0" i="0" u="none" strike="noStrike">
                <a:solidFill>
                  <a:srgbClr val="000000"/>
                </a:solidFill>
                <a:latin typeface="Pretendard ExtraBold"/>
              </a:rPr>
              <a:t>Hong Gil dong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526D0F53-B7C8-47B4-1044-27D570CABFBA}"/>
              </a:ext>
            </a:extLst>
          </p:cNvPr>
          <p:cNvSpPr txBox="1"/>
          <p:nvPr/>
        </p:nvSpPr>
        <p:spPr>
          <a:xfrm>
            <a:off x="5348515" y="2485571"/>
            <a:ext cx="6477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 dirty="0">
                <a:solidFill>
                  <a:srgbClr val="000000"/>
                </a:solidFill>
                <a:ea typeface="Pretendard Black"/>
              </a:rPr>
              <a:t>생년월일</a:t>
            </a:r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7FFE519-F81A-5971-3C04-092E786464CC}"/>
              </a:ext>
            </a:extLst>
          </p:cNvPr>
          <p:cNvSpPr txBox="1"/>
          <p:nvPr/>
        </p:nvSpPr>
        <p:spPr>
          <a:xfrm>
            <a:off x="5348515" y="2790371"/>
            <a:ext cx="8128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몸무게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B4614AD-0F70-03C3-4B88-1A447848271A}"/>
              </a:ext>
            </a:extLst>
          </p:cNvPr>
          <p:cNvSpPr txBox="1"/>
          <p:nvPr/>
        </p:nvSpPr>
        <p:spPr>
          <a:xfrm>
            <a:off x="5348515" y="3082471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학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력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E4A686D-C322-CE84-D381-C7FCA2E058D4}"/>
              </a:ext>
            </a:extLst>
          </p:cNvPr>
          <p:cNvSpPr txBox="1"/>
          <p:nvPr/>
        </p:nvSpPr>
        <p:spPr>
          <a:xfrm>
            <a:off x="5348515" y="3374571"/>
            <a:ext cx="4191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특</a:t>
            </a:r>
            <a:r>
              <a:rPr lang="en-US" sz="1300" b="0" i="0" u="none" strike="noStrike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Black"/>
              </a:rPr>
              <a:t>기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14FD8C11-3D80-ECEA-4968-D98A07216014}"/>
              </a:ext>
            </a:extLst>
          </p:cNvPr>
          <p:cNvSpPr txBox="1"/>
          <p:nvPr/>
        </p:nvSpPr>
        <p:spPr>
          <a:xfrm>
            <a:off x="6237515" y="2485571"/>
            <a:ext cx="7239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1900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년생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9A08BBC6-303D-B45F-2FF9-4999C75C491F}"/>
              </a:ext>
            </a:extLst>
          </p:cNvPr>
          <p:cNvSpPr txBox="1"/>
          <p:nvPr/>
        </p:nvSpPr>
        <p:spPr>
          <a:xfrm>
            <a:off x="6237515" y="2790371"/>
            <a:ext cx="11303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163cm / 47kg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688EA965-6312-18DB-A20C-6E89A735432A}"/>
              </a:ext>
            </a:extLst>
          </p:cNvPr>
          <p:cNvSpPr txBox="1"/>
          <p:nvPr/>
        </p:nvSpPr>
        <p:spPr>
          <a:xfrm>
            <a:off x="6237515" y="3095171"/>
            <a:ext cx="1752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명지전문대</a:t>
            </a:r>
            <a:r>
              <a:rPr lang="en-US" sz="1300" b="0" i="0" u="none" strike="noStrike">
                <a:solidFill>
                  <a:srgbClr val="000000"/>
                </a:solidFill>
                <a:latin typeface="Pretendard Medium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Medium"/>
              </a:rPr>
              <a:t>연극영상학과</a:t>
            </a:r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52FCA699-C999-083B-3B84-241378BE12D3}"/>
              </a:ext>
            </a:extLst>
          </p:cNvPr>
          <p:cNvSpPr txBox="1"/>
          <p:nvPr/>
        </p:nvSpPr>
        <p:spPr>
          <a:xfrm>
            <a:off x="6237515" y="3374571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영어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일본어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춤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육상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Medium"/>
              </a:rPr>
              <a:t> / 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Medium"/>
              </a:rPr>
              <a:t>수영</a:t>
            </a: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DA788770-4438-E67B-2F0A-4ACF1E9A6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29" y="6883400"/>
            <a:ext cx="304800" cy="2921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9F47910-85FA-92AE-31C7-B4981C16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929" y="6057900"/>
            <a:ext cx="228600" cy="266700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13AF1D6E-AEB6-28CD-9569-5603EEC5CC84}"/>
              </a:ext>
            </a:extLst>
          </p:cNvPr>
          <p:cNvSpPr txBox="1"/>
          <p:nvPr/>
        </p:nvSpPr>
        <p:spPr>
          <a:xfrm>
            <a:off x="5680529" y="6070600"/>
            <a:ext cx="13208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010 0000 0000</a:t>
            </a:r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F6A2DC22-BB02-CA39-67A6-7D96E2B35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6829" y="6477000"/>
            <a:ext cx="330200" cy="3302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B23EE37B-555B-F250-09FB-920A573421B2}"/>
              </a:ext>
            </a:extLst>
          </p:cNvPr>
          <p:cNvSpPr txBox="1"/>
          <p:nvPr/>
        </p:nvSpPr>
        <p:spPr>
          <a:xfrm>
            <a:off x="5718629" y="6527800"/>
            <a:ext cx="17780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>
                <a:solidFill>
                  <a:srgbClr val="000000"/>
                </a:solidFill>
                <a:latin typeface="Pretendard Medium"/>
              </a:rPr>
              <a:t>abcd123@naver.com</a:t>
            </a:r>
          </a:p>
        </p:txBody>
      </p:sp>
      <p:sp>
        <p:nvSpPr>
          <p:cNvPr id="19" name="TextBox 19">
            <a:extLst>
              <a:ext uri="{FF2B5EF4-FFF2-40B4-BE49-F238E27FC236}">
                <a16:creationId xmlns:a16="http://schemas.microsoft.com/office/drawing/2014/main" id="{DFBAAF9F-B42C-EAC8-6B35-C4EDB57703BB}"/>
              </a:ext>
            </a:extLst>
          </p:cNvPr>
          <p:cNvSpPr txBox="1"/>
          <p:nvPr/>
        </p:nvSpPr>
        <p:spPr>
          <a:xfrm>
            <a:off x="5718629" y="6959600"/>
            <a:ext cx="1371600" cy="2413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400" b="0" i="0" u="none" strike="noStrike" dirty="0">
                <a:solidFill>
                  <a:srgbClr val="000000"/>
                </a:solidFill>
                <a:latin typeface="Pretendard Medium"/>
              </a:rPr>
              <a:t>@people_art_25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4F7F90EA-6CBD-C8B4-0832-63394365AEBD}"/>
              </a:ext>
            </a:extLst>
          </p:cNvPr>
          <p:cNvSpPr txBox="1"/>
          <p:nvPr/>
        </p:nvSpPr>
        <p:spPr>
          <a:xfrm>
            <a:off x="1130300" y="3594100"/>
            <a:ext cx="30353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메인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사진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(</a:t>
            </a:r>
            <a:r>
              <a:rPr lang="ko-KR" sz="2300" b="0" i="0" u="none" strike="noStrike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2300" b="0" i="0" u="none" strike="noStrike" dirty="0">
                <a:solidFill>
                  <a:srgbClr val="000000"/>
                </a:solidFill>
                <a:ea typeface="Pretendard Regular"/>
              </a:rPr>
              <a:t>사이즈</a:t>
            </a:r>
            <a:r>
              <a:rPr lang="en-US" sz="2300" b="0" i="0" u="none" strike="noStrike" dirty="0">
                <a:solidFill>
                  <a:srgbClr val="000000"/>
                </a:solidFill>
                <a:latin typeface="Pretendard Regular"/>
              </a:rPr>
              <a:t>)</a:t>
            </a:r>
          </a:p>
          <a:p>
            <a:pPr lvl="0" algn="ctr">
              <a:lnSpc>
                <a:spcPct val="116199"/>
              </a:lnSpc>
            </a:pPr>
            <a:endParaRPr lang="en-US" sz="2300" dirty="0">
              <a:solidFill>
                <a:srgbClr val="000000"/>
              </a:solidFill>
              <a:latin typeface="Pretendard Regular"/>
            </a:endParaRPr>
          </a:p>
          <a:p>
            <a:pPr lvl="0" algn="ctr">
              <a:lnSpc>
                <a:spcPct val="116199"/>
              </a:lnSpc>
            </a:pPr>
            <a:r>
              <a:rPr lang="ko-KR" altLang="en-US" sz="1100" b="0" i="0" u="none" strike="noStrike" dirty="0">
                <a:solidFill>
                  <a:srgbClr val="000000"/>
                </a:solidFill>
                <a:latin typeface="Pretendard Regular"/>
              </a:rPr>
              <a:t>테두리는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위치 안내 위한 것이며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, </a:t>
            </a:r>
            <a:r>
              <a:rPr lang="ko-KR" altLang="en-US" sz="11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1100" dirty="0">
                <a:solidFill>
                  <a:srgbClr val="000000"/>
                </a:solidFill>
                <a:latin typeface="Pretendard Regular"/>
              </a:rPr>
              <a:t>.</a:t>
            </a:r>
            <a:endParaRPr lang="en-US" sz="1100" b="0" i="0" u="none" strike="noStrike" dirty="0">
              <a:solidFill>
                <a:srgbClr val="000000"/>
              </a:solidFill>
              <a:latin typeface="Pretendard Regular"/>
            </a:endParaRP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436A99DE-E5F6-4B72-7127-F189F8D2EB67}"/>
              </a:ext>
            </a:extLst>
          </p:cNvPr>
          <p:cNvSpPr txBox="1"/>
          <p:nvPr/>
        </p:nvSpPr>
        <p:spPr>
          <a:xfrm>
            <a:off x="6197601" y="3577771"/>
            <a:ext cx="2133600" cy="2286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(</a:t>
            </a:r>
            <a:r>
              <a:rPr lang="ko-KR" altLang="en-US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남들보다 잘하는 것만 기재 권장</a:t>
            </a:r>
            <a:r>
              <a:rPr lang="en-US" altLang="ko-KR" sz="1300" b="0" i="0" u="none" strike="noStrike" dirty="0">
                <a:solidFill>
                  <a:schemeClr val="bg1">
                    <a:lumMod val="50000"/>
                  </a:schemeClr>
                </a:solidFill>
                <a:ea typeface="Pretendard Medium"/>
              </a:rPr>
              <a:t>)</a:t>
            </a:r>
            <a:endParaRPr lang="ko-KR" sz="1300" b="0" i="0" u="none" strike="noStrike" dirty="0">
              <a:solidFill>
                <a:schemeClr val="bg1">
                  <a:lumMod val="50000"/>
                </a:schemeClr>
              </a:solidFill>
              <a:ea typeface="Pretendard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877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DDD56-4D64-FA26-904A-7788A9D9D4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>
            <a:extLst>
              <a:ext uri="{FF2B5EF4-FFF2-40B4-BE49-F238E27FC236}">
                <a16:creationId xmlns:a16="http://schemas.microsoft.com/office/drawing/2014/main" id="{27AC15F7-7C14-B578-A9F5-566CC17FF9CD}"/>
              </a:ext>
            </a:extLst>
          </p:cNvPr>
          <p:cNvSpPr txBox="1"/>
          <p:nvPr/>
        </p:nvSpPr>
        <p:spPr>
          <a:xfrm>
            <a:off x="2527300" y="2940842"/>
            <a:ext cx="30226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endParaRPr lang="en-US" altLang="ko-KR" sz="1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 algn="ctr">
              <a:lnSpc>
                <a:spcPct val="116199"/>
              </a:lnSpc>
            </a:pPr>
            <a:r>
              <a:rPr lang="ko-KR" altLang="en-US" sz="900" dirty="0">
                <a:solidFill>
                  <a:srgbClr val="000000"/>
                </a:solidFill>
                <a:latin typeface="Pretendard Regular"/>
              </a:rPr>
              <a:t>테두리는 위치 안내 위한 것이며</a:t>
            </a:r>
            <a:r>
              <a:rPr lang="en-US" altLang="ko-KR" sz="900" dirty="0">
                <a:solidFill>
                  <a:srgbClr val="000000"/>
                </a:solidFill>
                <a:latin typeface="Pretendard Regular"/>
              </a:rPr>
              <a:t>,</a:t>
            </a:r>
          </a:p>
          <a:p>
            <a:pPr algn="ctr">
              <a:lnSpc>
                <a:spcPct val="116199"/>
              </a:lnSpc>
            </a:pPr>
            <a:r>
              <a:rPr lang="en-US" altLang="ko-KR" sz="900" dirty="0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altLang="en-US" sz="900" dirty="0">
                <a:solidFill>
                  <a:srgbClr val="000000"/>
                </a:solidFill>
                <a:latin typeface="Pretendard Regular"/>
              </a:rPr>
              <a:t>사진추가시 삭제 해주시기 바랍니다</a:t>
            </a:r>
            <a:r>
              <a:rPr lang="en-US" altLang="ko-KR" sz="900" dirty="0">
                <a:solidFill>
                  <a:srgbClr val="000000"/>
                </a:solidFill>
                <a:latin typeface="Pretendard Regular"/>
              </a:rPr>
              <a:t>.</a:t>
            </a:r>
          </a:p>
          <a:p>
            <a:pPr lvl="0" algn="l">
              <a:lnSpc>
                <a:spcPct val="116199"/>
              </a:lnSpc>
            </a:pPr>
            <a:endParaRPr lang="ko-KR" sz="1600" b="0" i="0" u="none" strike="noStrike" dirty="0">
              <a:solidFill>
                <a:srgbClr val="000000"/>
              </a:solidFill>
              <a:ea typeface="Pretendard Regular"/>
            </a:endParaRPr>
          </a:p>
        </p:txBody>
      </p:sp>
      <p:pic>
        <p:nvPicPr>
          <p:cNvPr id="12" name="Picture 6">
            <a:extLst>
              <a:ext uri="{FF2B5EF4-FFF2-40B4-BE49-F238E27FC236}">
                <a16:creationId xmlns:a16="http://schemas.microsoft.com/office/drawing/2014/main" id="{293F56F6-CD8F-CE32-D33D-C1FCD8EC9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03200"/>
            <a:ext cx="2519179" cy="35052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:a16="http://schemas.microsoft.com/office/drawing/2014/main" id="{40B99208-8037-0572-A40B-983CF1EC35E8}"/>
              </a:ext>
            </a:extLst>
          </p:cNvPr>
          <p:cNvSpPr txBox="1"/>
          <p:nvPr/>
        </p:nvSpPr>
        <p:spPr>
          <a:xfrm>
            <a:off x="469900" y="1542375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8002B62-249E-5785-BB51-97D5FA8A1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678" y="203200"/>
            <a:ext cx="2519179" cy="3505200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1654D46B-FD59-2477-B796-6A1A9C9D6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29" y="3788229"/>
            <a:ext cx="2519179" cy="35052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BF67600F-4E79-5729-74C3-F60BF394D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707" y="3788229"/>
            <a:ext cx="2519179" cy="3505200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FF47172D-2659-7228-316A-BC3F1229BBE4}"/>
              </a:ext>
            </a:extLst>
          </p:cNvPr>
          <p:cNvSpPr txBox="1"/>
          <p:nvPr/>
        </p:nvSpPr>
        <p:spPr>
          <a:xfrm>
            <a:off x="2989079" y="1542375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027F3BEC-3F30-D4A6-AE41-536B9C251E58}"/>
              </a:ext>
            </a:extLst>
          </p:cNvPr>
          <p:cNvSpPr txBox="1"/>
          <p:nvPr/>
        </p:nvSpPr>
        <p:spPr>
          <a:xfrm>
            <a:off x="2961346" y="5047575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E9D31606-E962-61B5-13A1-B7E7F613553B}"/>
              </a:ext>
            </a:extLst>
          </p:cNvPr>
          <p:cNvSpPr txBox="1"/>
          <p:nvPr/>
        </p:nvSpPr>
        <p:spPr>
          <a:xfrm>
            <a:off x="469900" y="5047575"/>
            <a:ext cx="2247900" cy="406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ctr">
              <a:lnSpc>
                <a:spcPct val="116199"/>
              </a:lnSpc>
            </a:pP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얼굴이 </a:t>
            </a: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잘보이는</a:t>
            </a:r>
            <a:endParaRPr lang="en-US" altLang="ko-KR" sz="2300" dirty="0">
              <a:solidFill>
                <a:srgbClr val="000000"/>
              </a:solidFill>
              <a:ea typeface="Pretendard Regular"/>
            </a:endParaRPr>
          </a:p>
          <a:p>
            <a:pPr lvl="0">
              <a:lnSpc>
                <a:spcPct val="116199"/>
              </a:lnSpc>
            </a:pPr>
            <a:r>
              <a:rPr lang="ko-KR" altLang="en-US" sz="2300" dirty="0" err="1">
                <a:solidFill>
                  <a:srgbClr val="000000"/>
                </a:solidFill>
                <a:ea typeface="Pretendard Regular"/>
              </a:rPr>
              <a:t>바스트</a:t>
            </a:r>
            <a:r>
              <a:rPr lang="ko-KR" altLang="en-US" sz="2300" dirty="0">
                <a:solidFill>
                  <a:srgbClr val="000000"/>
                </a:solidFill>
                <a:ea typeface="Pretendard Regular"/>
              </a:rPr>
              <a:t> 사이즈 권장</a:t>
            </a:r>
            <a:endParaRPr lang="ko-KR" altLang="ko-KR" sz="2300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6" name="TextBox 20">
            <a:extLst>
              <a:ext uri="{FF2B5EF4-FFF2-40B4-BE49-F238E27FC236}">
                <a16:creationId xmlns:a16="http://schemas.microsoft.com/office/drawing/2014/main" id="{0F540167-9893-775A-2851-3BB55259E965}"/>
              </a:ext>
            </a:extLst>
          </p:cNvPr>
          <p:cNvSpPr txBox="1"/>
          <p:nvPr/>
        </p:nvSpPr>
        <p:spPr>
          <a:xfrm>
            <a:off x="5697764" y="647700"/>
            <a:ext cx="762000" cy="4445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2500" b="0" i="0" u="none" strike="noStrike" dirty="0">
                <a:solidFill>
                  <a:srgbClr val="000000"/>
                </a:solidFill>
                <a:ea typeface="Pretendard ExtraBold"/>
              </a:rPr>
              <a:t>경</a:t>
            </a:r>
            <a:r>
              <a:rPr lang="en-US" sz="2500" b="0" i="0" u="none" strike="noStrike" dirty="0">
                <a:solidFill>
                  <a:srgbClr val="000000"/>
                </a:solidFill>
                <a:latin typeface="Pretendard ExtraBold"/>
              </a:rPr>
              <a:t> </a:t>
            </a:r>
            <a:r>
              <a:rPr lang="ko-KR" sz="2500" b="0" i="0" u="none" strike="noStrike" dirty="0">
                <a:solidFill>
                  <a:srgbClr val="000000"/>
                </a:solidFill>
                <a:ea typeface="Pretendard ExtraBold"/>
              </a:rPr>
              <a:t>력</a:t>
            </a: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DCCDA906-9356-912C-0F33-F1E8DFE74E6F}"/>
              </a:ext>
            </a:extLst>
          </p:cNvPr>
          <p:cNvSpPr txBox="1"/>
          <p:nvPr/>
        </p:nvSpPr>
        <p:spPr>
          <a:xfrm>
            <a:off x="5697764" y="1428075"/>
            <a:ext cx="622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드라마</a:t>
            </a:r>
          </a:p>
        </p:txBody>
      </p:sp>
      <p:sp>
        <p:nvSpPr>
          <p:cNvPr id="18" name="TextBox 22">
            <a:extLst>
              <a:ext uri="{FF2B5EF4-FFF2-40B4-BE49-F238E27FC236}">
                <a16:creationId xmlns:a16="http://schemas.microsoft.com/office/drawing/2014/main" id="{A7241485-A83B-2162-7BA8-338BEE9C6CAE}"/>
              </a:ext>
            </a:extLst>
          </p:cNvPr>
          <p:cNvSpPr txBox="1"/>
          <p:nvPr/>
        </p:nvSpPr>
        <p:spPr>
          <a:xfrm>
            <a:off x="5697764" y="1720175"/>
            <a:ext cx="1562100" cy="4572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 dirty="0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 dirty="0" err="1">
                <a:solidFill>
                  <a:srgbClr val="000000"/>
                </a:solidFill>
                <a:ea typeface="Pretendard Regular"/>
              </a:rPr>
              <a:t>작품명</a:t>
            </a:r>
            <a:endParaRPr lang="ko-KR" sz="1300" b="0" i="0" u="none" strike="noStrike" dirty="0">
              <a:solidFill>
                <a:srgbClr val="000000"/>
              </a:solidFill>
              <a:ea typeface="Pretendard Regular"/>
            </a:endParaRP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 dirty="0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 dirty="0">
                <a:solidFill>
                  <a:srgbClr val="000000"/>
                </a:solidFill>
                <a:ea typeface="Pretendard Regular"/>
              </a:rPr>
              <a:t>방송사</a:t>
            </a:r>
            <a:r>
              <a:rPr lang="en-US" sz="1300" b="0" i="0" u="none" strike="noStrike" dirty="0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 dirty="0" err="1">
                <a:solidFill>
                  <a:srgbClr val="000000"/>
                </a:solidFill>
                <a:ea typeface="Pretendard Regular"/>
              </a:rPr>
              <a:t>작품명</a:t>
            </a:r>
            <a:endParaRPr lang="ko-KR" sz="1300" b="0" i="0" u="none" strike="noStrike" dirty="0">
              <a:solidFill>
                <a:srgbClr val="000000"/>
              </a:solidFill>
              <a:ea typeface="Pretendard Regular"/>
            </a:endParaRPr>
          </a:p>
        </p:txBody>
      </p:sp>
      <p:sp>
        <p:nvSpPr>
          <p:cNvPr id="19" name="TextBox 23">
            <a:extLst>
              <a:ext uri="{FF2B5EF4-FFF2-40B4-BE49-F238E27FC236}">
                <a16:creationId xmlns:a16="http://schemas.microsoft.com/office/drawing/2014/main" id="{86935C8F-8E54-3BDF-DCCD-B6CB70DE541B}"/>
              </a:ext>
            </a:extLst>
          </p:cNvPr>
          <p:cNvSpPr txBox="1"/>
          <p:nvPr/>
        </p:nvSpPr>
        <p:spPr>
          <a:xfrm>
            <a:off x="5697764" y="2853871"/>
            <a:ext cx="4953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영</a:t>
            </a:r>
            <a:r>
              <a:rPr lang="en-US" sz="1600" b="0" i="0" u="none" strike="noStrike" dirty="0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화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785B4C4B-0D03-665C-A85D-33A9699BD5C1}"/>
              </a:ext>
            </a:extLst>
          </p:cNvPr>
          <p:cNvSpPr txBox="1"/>
          <p:nvPr/>
        </p:nvSpPr>
        <p:spPr>
          <a:xfrm>
            <a:off x="5697764" y="3145971"/>
            <a:ext cx="1409700" cy="11557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2025   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상업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 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b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</a:b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1" i="0" u="none" strike="noStrike">
                <a:solidFill>
                  <a:srgbClr val="000000"/>
                </a:solidFill>
                <a:ea typeface="Pretendard Regular"/>
              </a:rPr>
              <a:t>단편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</a:p>
        </p:txBody>
      </p:sp>
      <p:sp>
        <p:nvSpPr>
          <p:cNvPr id="21" name="TextBox 25">
            <a:extLst>
              <a:ext uri="{FF2B5EF4-FFF2-40B4-BE49-F238E27FC236}">
                <a16:creationId xmlns:a16="http://schemas.microsoft.com/office/drawing/2014/main" id="{EA37F43D-319A-4E70-6E91-3B32D0E8AC33}"/>
              </a:ext>
            </a:extLst>
          </p:cNvPr>
          <p:cNvSpPr txBox="1"/>
          <p:nvPr/>
        </p:nvSpPr>
        <p:spPr>
          <a:xfrm>
            <a:off x="7988300" y="1415375"/>
            <a:ext cx="9652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광</a:t>
            </a:r>
            <a:r>
              <a:rPr lang="en-US" sz="1600" b="0" i="0" u="none" strike="noStrike" dirty="0">
                <a:solidFill>
                  <a:srgbClr val="000000"/>
                </a:solidFill>
                <a:latin typeface="Pretendard Black"/>
              </a:rPr>
              <a:t> </a:t>
            </a: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고</a:t>
            </a:r>
            <a:r>
              <a:rPr lang="en-US" sz="1600" b="0" i="0" u="none" strike="noStrike" dirty="0">
                <a:solidFill>
                  <a:srgbClr val="000000"/>
                </a:solidFill>
                <a:latin typeface="Pretendard Black"/>
              </a:rPr>
              <a:t> / MV</a:t>
            </a:r>
          </a:p>
        </p:txBody>
      </p:sp>
      <p:sp>
        <p:nvSpPr>
          <p:cNvPr id="22" name="TextBox 26">
            <a:extLst>
              <a:ext uri="{FF2B5EF4-FFF2-40B4-BE49-F238E27FC236}">
                <a16:creationId xmlns:a16="http://schemas.microsoft.com/office/drawing/2014/main" id="{165E248F-6125-27DE-66AB-E9B6FF97DB0B}"/>
              </a:ext>
            </a:extLst>
          </p:cNvPr>
          <p:cNvSpPr txBox="1"/>
          <p:nvPr/>
        </p:nvSpPr>
        <p:spPr>
          <a:xfrm>
            <a:off x="7988300" y="1720175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광고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2023   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뮤직비디오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제목</a:t>
            </a:r>
          </a:p>
        </p:txBody>
      </p:sp>
      <p:sp>
        <p:nvSpPr>
          <p:cNvPr id="23" name="TextBox 27">
            <a:extLst>
              <a:ext uri="{FF2B5EF4-FFF2-40B4-BE49-F238E27FC236}">
                <a16:creationId xmlns:a16="http://schemas.microsoft.com/office/drawing/2014/main" id="{338B2523-6A2B-163E-EC4C-11EBF44E9878}"/>
              </a:ext>
            </a:extLst>
          </p:cNvPr>
          <p:cNvSpPr txBox="1"/>
          <p:nvPr/>
        </p:nvSpPr>
        <p:spPr>
          <a:xfrm>
            <a:off x="7988300" y="2841171"/>
            <a:ext cx="1143000" cy="2794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연극</a:t>
            </a:r>
            <a:r>
              <a:rPr lang="en-US" sz="1600" b="0" i="0" u="none" strike="noStrike" dirty="0">
                <a:solidFill>
                  <a:srgbClr val="000000"/>
                </a:solidFill>
                <a:latin typeface="Pretendard Black"/>
              </a:rPr>
              <a:t> / </a:t>
            </a:r>
            <a:r>
              <a:rPr lang="ko-KR" sz="1600" b="0" i="0" u="none" strike="noStrike" dirty="0">
                <a:solidFill>
                  <a:srgbClr val="000000"/>
                </a:solidFill>
                <a:ea typeface="Pretendard Black"/>
              </a:rPr>
              <a:t>뮤지컬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FE785C6A-B6E0-A9DB-7A9B-2A1F9B74C13A}"/>
              </a:ext>
            </a:extLst>
          </p:cNvPr>
          <p:cNvSpPr txBox="1"/>
          <p:nvPr/>
        </p:nvSpPr>
        <p:spPr>
          <a:xfrm>
            <a:off x="7988300" y="3145971"/>
            <a:ext cx="2743200" cy="927100"/>
          </a:xfrm>
          <a:prstGeom prst="rect">
            <a:avLst/>
          </a:prstGeom>
        </p:spPr>
        <p:txBody>
          <a:bodyPr lIns="0" tIns="0" rIns="0" bIns="0" rtlCol="0" anchor="t"/>
          <a:lstStyle/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2024   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2022   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  <a:p>
            <a:pPr lvl="0" algn="l">
              <a:lnSpc>
                <a:spcPct val="116199"/>
              </a:lnSpc>
            </a:pP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2021   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작품명</a:t>
            </a:r>
            <a:r>
              <a:rPr lang="en-US" sz="1300" b="0" i="0" u="none" strike="noStrike">
                <a:solidFill>
                  <a:srgbClr val="000000"/>
                </a:solidFill>
                <a:latin typeface="Pretendard Regular"/>
              </a:rPr>
              <a:t> l </a:t>
            </a:r>
            <a:r>
              <a:rPr lang="ko-KR" sz="1300" b="0" i="0" u="none" strike="noStrike">
                <a:solidFill>
                  <a:srgbClr val="000000"/>
                </a:solidFill>
                <a:ea typeface="Pretendard Regular"/>
              </a:rPr>
              <a:t>배역명</a:t>
            </a:r>
          </a:p>
        </p:txBody>
      </p:sp>
    </p:spTree>
    <p:extLst>
      <p:ext uri="{BB962C8B-B14F-4D97-AF65-F5344CB8AC3E}">
        <p14:creationId xmlns:p14="http://schemas.microsoft.com/office/powerpoint/2010/main" val="38320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510</Words>
  <Application>Microsoft Office PowerPoint</Application>
  <PresentationFormat>사용자 지정</PresentationFormat>
  <Paragraphs>141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Arial</vt:lpstr>
      <vt:lpstr>Pretendard Bold</vt:lpstr>
      <vt:lpstr>Pretendard ExtraBold</vt:lpstr>
      <vt:lpstr>Pretendard Medium</vt:lpstr>
      <vt:lpstr>Pretendard Regular</vt:lpstr>
      <vt:lpstr>Calibri</vt:lpstr>
      <vt:lpstr>Pretendard Black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승진 백</cp:lastModifiedBy>
  <cp:revision>5</cp:revision>
  <dcterms:created xsi:type="dcterms:W3CDTF">2006-08-16T00:00:00Z</dcterms:created>
  <dcterms:modified xsi:type="dcterms:W3CDTF">2026-05-06T10:39:20Z</dcterms:modified>
</cp:coreProperties>
</file>